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64" r:id="rId2"/>
    <p:sldId id="265" r:id="rId3"/>
    <p:sldId id="266" r:id="rId4"/>
    <p:sldId id="267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97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29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96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493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821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697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134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58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963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50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9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09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6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37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14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13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59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9C9A8C8-DDED-41BB-9B92-5B3EC9522623}" type="datetimeFigureOut">
              <a:rPr lang="ru-RU" smtClean="0"/>
              <a:t>21.01.2021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896C19-DF2F-494C-86AC-E61B722B6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18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4618" y="2375157"/>
            <a:ext cx="4209534" cy="139777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Smart Trash</a:t>
            </a:r>
            <a:endParaRPr lang="ru-RU" sz="66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44415" y="5313406"/>
            <a:ext cx="6650656" cy="13098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chemeClr val="accent1"/>
                </a:solidFill>
              </a:rPr>
              <a:t>Над проектом работали: </a:t>
            </a:r>
            <a:r>
              <a:rPr lang="ru-RU" dirty="0" smtClean="0"/>
              <a:t>Кузнецова Анастасия, Горбач Полина, Шпрингер Екатерина, </a:t>
            </a:r>
            <a:r>
              <a:rPr lang="ru-RU" dirty="0" err="1" smtClean="0"/>
              <a:t>Беженару</a:t>
            </a:r>
            <a:r>
              <a:rPr lang="ru-RU" dirty="0" smtClean="0"/>
              <a:t> </a:t>
            </a:r>
            <a:r>
              <a:rPr lang="ru-RU" dirty="0" err="1" smtClean="0"/>
              <a:t>Емилян</a:t>
            </a:r>
            <a:r>
              <a:rPr lang="ru-RU" dirty="0" smtClean="0"/>
              <a:t>, Селях Мария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4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1999" cy="68579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8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Новизна проекта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708453" y="2232454"/>
            <a:ext cx="10645347" cy="3845655"/>
          </a:xfrm>
        </p:spPr>
        <p:txBody>
          <a:bodyPr/>
          <a:lstStyle/>
          <a:p>
            <a:pPr algn="ctr"/>
            <a:r>
              <a:rPr lang="ru-RU" dirty="0" smtClean="0"/>
              <a:t>Первый робот-сортировщик на российском мусороперерабатывающем заводе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Перспективы развития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96329"/>
            <a:ext cx="10515600" cy="4351338"/>
          </a:xfrm>
        </p:spPr>
        <p:txBody>
          <a:bodyPr/>
          <a:lstStyle/>
          <a:p>
            <a:pPr algn="ctr"/>
            <a:r>
              <a:rPr lang="ru-RU" dirty="0" smtClean="0"/>
              <a:t>В ближайшее время запустить робота-сортировщика(РС-1) в массовое производство и в дальнейшем удешевить его.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92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5551" y="636973"/>
            <a:ext cx="8248136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Актуальность и проблема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Актуальность: проблема экологии является одой из самых актуальных на сегодняшний день, которую необходимо решить в ближайшем будущем.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Проблема: в России мусор сортируется людьми, что увеличивает время сортировки и ухудшает её качество.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60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3538" y="667265"/>
            <a:ext cx="3750276" cy="1155229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/>
              <a:t>Цель проекта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62914" y="2883244"/>
            <a:ext cx="10455876" cy="1415492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Разработать робота-сортировщика, который увеличит качество и скорость сортировки.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34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3248" y="258033"/>
            <a:ext cx="3873013" cy="1325563"/>
          </a:xfrm>
        </p:spPr>
        <p:txBody>
          <a:bodyPr/>
          <a:lstStyle/>
          <a:p>
            <a:pPr algn="ctr"/>
            <a:r>
              <a:rPr lang="ru-RU" dirty="0" smtClean="0"/>
              <a:t>Задачи проекта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43984" cy="4351338"/>
          </a:xfrm>
        </p:spPr>
        <p:txBody>
          <a:bodyPr/>
          <a:lstStyle/>
          <a:p>
            <a:r>
              <a:rPr lang="ru-RU" dirty="0" smtClean="0"/>
              <a:t>Смоделировать робота-сортировщика</a:t>
            </a:r>
          </a:p>
          <a:p>
            <a:r>
              <a:rPr lang="ru-RU" dirty="0" smtClean="0"/>
              <a:t>Создать демоверсию программы</a:t>
            </a:r>
          </a:p>
          <a:p>
            <a:r>
              <a:rPr lang="ru-RU" dirty="0" smtClean="0"/>
              <a:t>Протестировать программу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5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008" y="121487"/>
            <a:ext cx="10515600" cy="1463675"/>
          </a:xfrm>
        </p:spPr>
        <p:txBody>
          <a:bodyPr/>
          <a:lstStyle/>
          <a:p>
            <a:pPr algn="ctr"/>
            <a:r>
              <a:rPr lang="ru-RU" dirty="0" smtClean="0"/>
              <a:t>Схема конечного продукта и демоверсия программы.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7" t="8048" r="3917" b="5656"/>
          <a:stretch/>
        </p:blipFill>
        <p:spPr>
          <a:xfrm>
            <a:off x="2713183" y="1585162"/>
            <a:ext cx="6803250" cy="47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8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4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0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14447"/>
          <a:stretch>
            <a:fillRect/>
          </a:stretch>
        </p:blipFill>
        <p:spPr>
          <a:xfrm>
            <a:off x="0" y="0"/>
            <a:ext cx="12191999" cy="685799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42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39</TotalTime>
  <Words>115</Words>
  <Application>Microsoft Office PowerPoint</Application>
  <PresentationFormat>Широкоэкранный</PresentationFormat>
  <Paragraphs>16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Сетка</vt:lpstr>
      <vt:lpstr>Smart Trash</vt:lpstr>
      <vt:lpstr>Актуальность и проблема проекта</vt:lpstr>
      <vt:lpstr>Цель проекта</vt:lpstr>
      <vt:lpstr>Задачи проекта </vt:lpstr>
      <vt:lpstr>Схема конечного продукта и демоверсия программы.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Новизна проекта </vt:lpstr>
      <vt:lpstr>Перспективы развития проекта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Ученик-12</dc:creator>
  <cp:lastModifiedBy>Ученик-12</cp:lastModifiedBy>
  <cp:revision>5</cp:revision>
  <dcterms:created xsi:type="dcterms:W3CDTF">2021-01-21T10:55:08Z</dcterms:created>
  <dcterms:modified xsi:type="dcterms:W3CDTF">2021-01-21T14:02:37Z</dcterms:modified>
</cp:coreProperties>
</file>